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6858000" cx="12192000"/>
  <p:notesSz cx="6858000" cy="9144000"/>
  <p:embeddedFontLst>
    <p:embeddedFont>
      <p:font typeface="Nunito SemiBold"/>
      <p:regular r:id="rId20"/>
      <p:bold r:id="rId21"/>
      <p:italic r:id="rId22"/>
      <p:boldItalic r:id="rId23"/>
    </p:embeddedFont>
    <p:embeddedFont>
      <p:font typeface="Nuni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NunitoSemiBold-regular.fntdata"/><Relationship Id="rId22" Type="http://schemas.openxmlformats.org/officeDocument/2006/relationships/font" Target="fonts/NunitoSemiBold-italic.fntdata"/><Relationship Id="rId21" Type="http://schemas.openxmlformats.org/officeDocument/2006/relationships/font" Target="fonts/NunitoSemiBold-bold.fntdata"/><Relationship Id="rId24" Type="http://schemas.openxmlformats.org/officeDocument/2006/relationships/font" Target="fonts/Nunito-regular.fntdata"/><Relationship Id="rId23" Type="http://schemas.openxmlformats.org/officeDocument/2006/relationships/font" Target="fonts/NunitoSemiBold-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Nunito-italic.fntdata"/><Relationship Id="rId25" Type="http://schemas.openxmlformats.org/officeDocument/2006/relationships/font" Target="fonts/Nunito-bold.fntdata"/><Relationship Id="rId27" Type="http://schemas.openxmlformats.org/officeDocument/2006/relationships/font" Target="fonts/Nunito-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7" name="Google Shape;22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4" name="Google Shape;23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1" name="Google Shape;24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8" name="Google Shape;24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3" name="Google Shape;25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510bc73b36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510bc73b36_0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0" name="Google Shape;260;g510bc73b36_0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9" name="Google Shape;16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4" name="Google Shape;17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2" name="Google Shape;18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9" name="Google Shape;18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7" name="Google Shape;19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5" name="Google Shape;20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3" name="Google Shape;21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0" name="Google Shape;22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7.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2019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9.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166" name="Google Shape;166;p19"/>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28"/>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30" name="Google Shape;230;p28"/>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p28"/>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29"/>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37" name="Google Shape;237;p29"/>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29"/>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30"/>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44" name="Google Shape;244;p30"/>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p30"/>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1"/>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3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56" name="Google Shape;256;p32"/>
          <p:cNvSpPr txBox="1"/>
          <p:nvPr>
            <p:ph idx="1" type="subTitle"/>
          </p:nvPr>
        </p:nvSpPr>
        <p:spPr>
          <a:xfrm>
            <a:off x="6856431" y="3301455"/>
            <a:ext cx="4891200" cy="476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3"/>
          <p:cNvSpPr txBox="1"/>
          <p:nvPr>
            <p:ph idx="1" type="subTitle"/>
          </p:nvPr>
        </p:nvSpPr>
        <p:spPr>
          <a:xfrm>
            <a:off x="6877481" y="2114988"/>
            <a:ext cx="4891200" cy="437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0"/>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p>
            <a:pPr indent="0" lvl="0" marL="0" rtl="0" algn="l">
              <a:lnSpc>
                <a:spcPct val="100000"/>
              </a:lnSpc>
              <a:spcBef>
                <a:spcPts val="1000"/>
              </a:spcBef>
              <a:spcAft>
                <a:spcPts val="10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2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77" name="Google Shape;177;p21"/>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178" name="Google Shape;178;p21"/>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dk1"/>
              </a:buClr>
              <a:buSzPts val="2800"/>
              <a:buNone/>
            </a:pPr>
            <a:r>
              <a:t/>
            </a:r>
            <a:endParaRPr/>
          </a:p>
        </p:txBody>
      </p:sp>
      <p:sp>
        <p:nvSpPr>
          <p:cNvPr id="179" name="Google Shape;179;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2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85" name="Google Shape;185;p22"/>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22"/>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2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92" name="Google Shape;192;p23"/>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193" name="Google Shape;193;p23"/>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t/>
            </a:r>
            <a:endParaRPr/>
          </a:p>
        </p:txBody>
      </p:sp>
      <p:sp>
        <p:nvSpPr>
          <p:cNvPr id="194" name="Google Shape;194;p23"/>
          <p:cNvSpPr txBox="1"/>
          <p:nvPr>
            <p:ph idx="4294967295" type="sldNum"/>
          </p:nvPr>
        </p:nvSpPr>
        <p:spPr>
          <a:xfrm>
            <a:off x="15644284" y="6415088"/>
            <a:ext cx="6117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0" lang="en-US" sz="1800" u="none" cap="none" strike="noStrike">
                <a:solidFill>
                  <a:schemeClr val="dk1"/>
                </a:solidFill>
                <a:latin typeface="Nunito SemiBold"/>
                <a:ea typeface="Nunito SemiBold"/>
                <a:cs typeface="Nunito SemiBold"/>
                <a:sym typeface="Nunito SemiBold"/>
              </a:rPr>
              <a:t>‹#›</a:t>
            </a:fld>
            <a:endParaRPr sz="1800">
              <a:solidFill>
                <a:schemeClr val="dk1"/>
              </a:solidFill>
              <a:latin typeface="Nunito SemiBold"/>
              <a:ea typeface="Nunito SemiBold"/>
              <a:cs typeface="Nunito SemiBold"/>
              <a:sym typeface="Nunito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2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00" name="Google Shape;200;p24"/>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24"/>
          <p:cNvSpPr txBox="1"/>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sz="1800">
              <a:solidFill>
                <a:srgbClr val="000000"/>
              </a:solidFill>
              <a:latin typeface="Nunito"/>
              <a:ea typeface="Nunito"/>
              <a:cs typeface="Nunito"/>
              <a:sym typeface="Nunito"/>
            </a:endParaRPr>
          </a:p>
        </p:txBody>
      </p:sp>
      <p:sp>
        <p:nvSpPr>
          <p:cNvPr id="202" name="Google Shape;202;p24"/>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25"/>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08" name="Google Shape;208;p25"/>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25"/>
          <p:cNvSpPr txBox="1"/>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sz="1800">
              <a:solidFill>
                <a:srgbClr val="000000"/>
              </a:solidFill>
              <a:latin typeface="Nunito"/>
              <a:ea typeface="Nunito"/>
              <a:cs typeface="Nunito"/>
              <a:sym typeface="Nunito"/>
            </a:endParaRPr>
          </a:p>
        </p:txBody>
      </p:sp>
      <p:sp>
        <p:nvSpPr>
          <p:cNvPr id="210" name="Google Shape;210;p25"/>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26"/>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16" name="Google Shape;216;p26"/>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26"/>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27"/>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23" name="Google Shape;223;p27"/>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27"/>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